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sldIdLst>
    <p:sldId id="260" r:id="rId2"/>
    <p:sldId id="256" r:id="rId3"/>
    <p:sldId id="257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D58EC8-6742-45E9-A984-C83070658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40FEC5C-397A-44A7-9F2E-60977CF19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6758E3-894B-4A05-9587-01A3075BC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30A-BEAF-46D0-9B98-14855B26396F}" type="datetimeFigureOut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642BFB-970B-46D6-9143-9F7A55BC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17CE39-A2D3-4D2A-B0BB-5AA2C75C1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B5C6-8A12-409B-8569-8FDBFD384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26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75297C-4982-465B-AD15-25E1101ED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F7532D-638C-4443-9917-F0B0C980A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BD3CA5-E3D2-472B-B228-640A20FE7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30A-BEAF-46D0-9B98-14855B26396F}" type="datetimeFigureOut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D337F5-0EC1-439E-A166-13588C797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2135A1-B1D4-4BA0-9B80-FF1C7DA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B5C6-8A12-409B-8569-8FDBFD384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044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ABD317F-101D-46C8-B1F5-7DAAD1791B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0471695-6C59-4D9C-A0C4-9AC63B9BD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64FFFA-5370-4F62-91EA-1A9FFE106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30A-BEAF-46D0-9B98-14855B26396F}" type="datetimeFigureOut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EA11EF-E883-4A74-9D1A-47FC35DA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58CC7B-E797-4EB0-8999-04A59A34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B5C6-8A12-409B-8569-8FDBFD384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514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30A-BEAF-46D0-9B98-14855B26396F}" type="datetimeFigureOut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B5C6-8A12-409B-8569-8FDBFD384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248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DEE502-2E4F-45C2-A24D-F70E7DB92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69F739-C90F-4C92-97E5-04D369165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242E42-CC2D-46B2-BCA6-1BE228368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30A-BEAF-46D0-9B98-14855B26396F}" type="datetimeFigureOut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15F0D8-4A05-4FF9-A69A-333305A1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7C9176-DFA8-4CDB-B699-31810529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B5C6-8A12-409B-8569-8FDBFD384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1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BC61A9-6EE5-4264-BC53-BD117710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7B8977-16A4-4E06-96C9-4331B9538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51D761-D386-4DF2-A6D0-DB99EF4E0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30A-BEAF-46D0-9B98-14855B26396F}" type="datetimeFigureOut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834F8C-5EFA-4AC7-9989-7A4960ABD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463EFF-461A-460F-9D1A-2F3B7AEB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B5C6-8A12-409B-8569-8FDBFD384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92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E198EC-6D33-46E5-BFBD-F1DB7173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274460-B1D5-4DB7-AF6D-7E1E236E4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2F386D6-514A-4FDE-B71E-E7898788F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7B84D9-A58C-43C3-A3B9-B4FFD1C63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30A-BEAF-46D0-9B98-14855B26396F}" type="datetimeFigureOut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2AE3EF-3187-467D-B1BD-3E831286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E0D9564-F5BE-4847-9246-2A1438B61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B5C6-8A12-409B-8569-8FDBFD384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52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6FDA00-BAFA-4AD6-BF07-6FEFAEB3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F5AD0A-B4AE-42AF-AC46-136BC474A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EDC84F-6883-4F82-A62E-545D61582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950CA14-6D43-4423-9F40-779BE0B4B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81AF7B4-6A72-467D-AB2F-760C3D17E6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D7F2335-4273-4F78-82CF-9CF46E84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30A-BEAF-46D0-9B98-14855B26396F}" type="datetimeFigureOut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A1CEC8-3F08-42CF-9D9A-97223F2DB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D324665-063F-486E-BB74-FE8E1746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B5C6-8A12-409B-8569-8FDBFD384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182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F4F04-C7B7-4966-BAE4-4A64CC03D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5774D8-8CDA-4CE3-A59B-52EAFD34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30A-BEAF-46D0-9B98-14855B26396F}" type="datetimeFigureOut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1BA93C-A7FA-4B57-B3AB-7C84902A2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69AED9B-C818-4959-B535-B6FC9A5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B5C6-8A12-409B-8569-8FDBFD384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29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608776B-04E5-44DE-81F2-219AD7A1D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30A-BEAF-46D0-9B98-14855B26396F}" type="datetimeFigureOut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0502F2B-94FC-4F2F-A022-346066565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62D889-0D8C-4840-9F9B-F92E9CAA9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B5C6-8A12-409B-8569-8FDBFD384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19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104EC8-D83C-4A9C-BA32-7BB1C0B59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05F7D-5A65-44BD-BC61-3752258E9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7C40080-B706-45EA-B1A7-BC76F3A5C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58F2FB-298E-4B32-835D-C21D6C216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30A-BEAF-46D0-9B98-14855B26396F}" type="datetimeFigureOut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A65B26-D8B2-44C7-AFE1-6E4EC318C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41873E-92DF-49D9-BD65-157CF3D6F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B5C6-8A12-409B-8569-8FDBFD384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303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8C02D6-8F63-45EB-805D-4D9426A40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5BD214D-A825-4431-B5E7-A453205597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FC2CA78-874D-4B68-ABD5-74547ACFD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D2C748-64EB-45D5-AB85-A2F2B554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330A-BEAF-46D0-9B98-14855B26396F}" type="datetimeFigureOut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03F5B1-70C6-4536-B8FF-39260DE96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C76E4E8-42D1-412F-A708-05BE24302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8B5C6-8A12-409B-8569-8FDBFD384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36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DFA97BA-A77E-48BE-88E3-982979DE1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20715CA-8F44-4EAD-A3AE-646BF424A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5A398E-5AEA-4649-8AC0-6CBC1EFD58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F330A-BEAF-46D0-9B98-14855B26396F}" type="datetimeFigureOut">
              <a:rPr lang="zh-CN" altLang="en-US" smtClean="0"/>
              <a:pPr/>
              <a:t>2020/9/29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143C7F-549A-478D-800F-99AFEE9E7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C5E9F2-6262-4A4D-83A4-DB3FB7D12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8B5C6-8A12-409B-8569-8FDBFD3843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63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C:\Users\Administrator\Desktop\梁德颂\梁德颂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046"/>
            <a:ext cx="12414304" cy="698304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0000"/>
    </mc:Choice>
    <mc:Fallback xmlns="">
      <p:transition spd="slow" advTm="4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3448D4-6A0A-4D70-91F0-DBD06CC40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70108"/>
            <a:ext cx="9144000" cy="2387600"/>
          </a:xfrm>
        </p:spPr>
        <p:txBody>
          <a:bodyPr/>
          <a:lstStyle/>
          <a:p>
            <a:pPr algn="ctr"/>
            <a:r>
              <a:rPr lang="zh-CN" altLang="zh-CN" sz="9600" b="1" kern="100" dirty="0"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苗 画 传 习</a:t>
            </a:r>
            <a:br>
              <a:rPr lang="zh-CN" altLang="zh-CN" sz="9600" kern="100" dirty="0"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</a:br>
            <a:r>
              <a:rPr lang="en-US" altLang="zh-CN" sz="32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--</a:t>
            </a:r>
            <a:r>
              <a:rPr lang="zh-CN" altLang="zh-CN" sz="32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非遗大讲堂第</a:t>
            </a:r>
            <a:r>
              <a:rPr lang="en-US" altLang="zh-CN" sz="32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3200" b="1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期</a:t>
            </a:r>
            <a:br>
              <a:rPr lang="zh-CN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</a:b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02F9C0-C358-4BEA-8428-08D2E6DD2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193" y="3308808"/>
            <a:ext cx="11415861" cy="3214539"/>
          </a:xfrm>
        </p:spPr>
        <p:txBody>
          <a:bodyPr>
            <a:normAutofit/>
          </a:bodyPr>
          <a:lstStyle/>
          <a:p>
            <a:pPr algn="just"/>
            <a:r>
              <a:rPr lang="zh-CN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时</a:t>
            </a:r>
            <a:r>
              <a:rPr lang="en-US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间：</a:t>
            </a:r>
            <a:r>
              <a:rPr lang="en-US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2020</a:t>
            </a:r>
            <a:r>
              <a:rPr lang="zh-CN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9</a:t>
            </a:r>
            <a:r>
              <a:rPr lang="zh-CN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25</a:t>
            </a:r>
            <a:r>
              <a:rPr lang="zh-CN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日上午</a:t>
            </a:r>
            <a:r>
              <a:rPr lang="en-US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9:00</a:t>
            </a:r>
            <a:endParaRPr lang="zh-CN" altLang="zh-CN" sz="3200" kern="100" dirty="0"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地</a:t>
            </a:r>
            <a:r>
              <a:rPr lang="en-US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点：吉首大学非遗研习基地（齐鲁大楼</a:t>
            </a:r>
            <a:r>
              <a:rPr lang="en-US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楼湘西文化博览园）</a:t>
            </a:r>
          </a:p>
          <a:p>
            <a:pPr algn="just"/>
            <a:r>
              <a:rPr lang="zh-CN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主</a:t>
            </a:r>
            <a:r>
              <a:rPr lang="en-US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讲：梁德颂（苗画国家级代表性传承人）</a:t>
            </a:r>
          </a:p>
          <a:p>
            <a:pPr algn="just"/>
            <a:r>
              <a:rPr lang="zh-CN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主</a:t>
            </a:r>
            <a:r>
              <a:rPr lang="en-US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持：田茂军（吉首大学非遗研究中心主任、教授）</a:t>
            </a:r>
          </a:p>
          <a:p>
            <a:pPr algn="just"/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61D91C-BC1E-49FB-8240-E6369CF70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9" y="96352"/>
            <a:ext cx="2152704" cy="16675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4B3FCB5-FD0A-4E8A-BEB8-A2901380C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855" y="70424"/>
            <a:ext cx="2186176" cy="169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Tm="40000"/>
    </mc:Choice>
    <mc:Fallback xmlns="">
      <p:transition spd="slow" advTm="4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3448D4-6A0A-4D70-91F0-DBD06CC40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682"/>
            <a:ext cx="9144000" cy="2168165"/>
          </a:xfrm>
        </p:spPr>
        <p:txBody>
          <a:bodyPr>
            <a:normAutofit/>
          </a:bodyPr>
          <a:lstStyle/>
          <a:p>
            <a:pPr algn="ctr"/>
            <a:r>
              <a:rPr lang="zh-CN" altLang="zh-CN" sz="6000" b="1" kern="100" dirty="0"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苗 画 传 习</a:t>
            </a:r>
            <a:r>
              <a:rPr lang="en-US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--</a:t>
            </a:r>
            <a:r>
              <a:rPr lang="zh-CN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非遗大讲堂第</a:t>
            </a:r>
            <a:r>
              <a:rPr lang="en-US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期</a:t>
            </a:r>
            <a:br>
              <a:rPr lang="zh-CN" altLang="zh-CN" sz="3200" kern="100" dirty="0"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</a:br>
            <a:br>
              <a:rPr lang="zh-CN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</a:b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02F9C0-C358-4BEA-8428-08D2E6DD2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645" y="1640263"/>
            <a:ext cx="11547835" cy="5147313"/>
          </a:xfrm>
        </p:spPr>
        <p:txBody>
          <a:bodyPr>
            <a:noAutofit/>
          </a:bodyPr>
          <a:lstStyle/>
          <a:p>
            <a:r>
              <a:rPr lang="zh-CN" altLang="zh-CN" sz="3200" b="1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苗 画 </a:t>
            </a:r>
            <a:r>
              <a:rPr lang="zh-CN" altLang="en-US" sz="3200" b="1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简介</a:t>
            </a:r>
            <a:endParaRPr lang="en-US" altLang="zh-CN" sz="3200" kern="100" dirty="0"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2011</a:t>
            </a:r>
            <a:r>
              <a:rPr lang="zh-CN" altLang="en-US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年被录入第三批国家级非物质文化遗产名录。它缘自湘西苗族妇女绣花的样稿，脱胎于苗绣，形成独立画种已有一百多年。苗族没有自己的文字，其民族文化的信息，除了口语外就是苗画等其它图案化语言。苗画这种原生态艺术很好地将苗族文化信息、传统吉祥图形传承下来。因此，苗画这种“画在纸、布上，挂在任何一个需要的位置上”的图案形式成为了苗族文化最形象的历史读本。</a:t>
            </a:r>
            <a:endParaRPr lang="zh-CN" altLang="zh-CN" sz="3200" kern="100" dirty="0"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/>
            <a:endParaRPr lang="zh-CN" altLang="zh-CN" sz="3200" kern="100" dirty="0"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61D91C-BC1E-49FB-8240-E6369CF70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9" y="96352"/>
            <a:ext cx="2152704" cy="16675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4B3FCB5-FD0A-4E8A-BEB8-A2901380C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855" y="70424"/>
            <a:ext cx="2186176" cy="169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9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20000"/>
    </mc:Choice>
    <mc:Fallback xmlns="">
      <p:transition spd="slow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3448D4-6A0A-4D70-91F0-DBD06CC40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682"/>
            <a:ext cx="9144000" cy="2168165"/>
          </a:xfrm>
        </p:spPr>
        <p:txBody>
          <a:bodyPr>
            <a:normAutofit/>
          </a:bodyPr>
          <a:lstStyle/>
          <a:p>
            <a:pPr algn="ctr"/>
            <a:r>
              <a:rPr lang="zh-CN" altLang="zh-CN" sz="6000" b="1" kern="100" dirty="0"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苗 画 传 习</a:t>
            </a:r>
            <a:r>
              <a:rPr lang="en-US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--</a:t>
            </a:r>
            <a:r>
              <a:rPr lang="zh-CN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非遗大讲堂第</a:t>
            </a:r>
            <a:r>
              <a:rPr lang="en-US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期</a:t>
            </a:r>
            <a:br>
              <a:rPr lang="zh-CN" altLang="zh-CN" sz="3200" kern="100" dirty="0"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</a:br>
            <a:br>
              <a:rPr lang="zh-CN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</a:b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02F9C0-C358-4BEA-8428-08D2E6DD2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4487" y="1640263"/>
            <a:ext cx="6890993" cy="4911365"/>
          </a:xfrm>
        </p:spPr>
        <p:txBody>
          <a:bodyPr>
            <a:noAutofit/>
          </a:bodyPr>
          <a:lstStyle/>
          <a:p>
            <a:r>
              <a:rPr lang="zh-CN" altLang="en-US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传 承 人</a:t>
            </a:r>
            <a:r>
              <a:rPr lang="zh-CN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简 介</a:t>
            </a:r>
            <a:endParaRPr lang="en-US" altLang="zh-CN" sz="3200" kern="100" dirty="0"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   梁德颂，男，苗族，</a:t>
            </a:r>
            <a:r>
              <a:rPr lang="en-US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1964</a:t>
            </a:r>
            <a:r>
              <a:rPr lang="zh-CN" altLang="en-US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年生，保靖县水田河镇白合村人，</a:t>
            </a:r>
            <a:r>
              <a:rPr lang="en-US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zh-CN" altLang="en-US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岁起便开始学苗画，</a:t>
            </a:r>
            <a:r>
              <a:rPr lang="en-US" altLang="zh-CN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2018</a:t>
            </a:r>
            <a:r>
              <a:rPr lang="zh-CN" altLang="en-US" sz="3200" kern="100" dirty="0"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年被评为苗画国家级代表性传承人。在他的努力坚持下，苗画走出了深山，走出了国门。他的作品气质清雅，题材丰富，深得人心。</a:t>
            </a:r>
            <a:endParaRPr lang="zh-CN" altLang="zh-CN" sz="3200" kern="100" dirty="0"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61D91C-BC1E-49FB-8240-E6369CF70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9" y="96352"/>
            <a:ext cx="2152704" cy="16675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4B3FCB5-FD0A-4E8A-BEB8-A2901380C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855" y="70424"/>
            <a:ext cx="2186176" cy="16934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CA2389-AF06-42C0-994B-0ABA43512D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5" y="1422361"/>
            <a:ext cx="3959366" cy="526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20000"/>
    </mc:Choice>
    <mc:Fallback xmlns="">
      <p:transition spd="slow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3448D4-6A0A-4D70-91F0-DBD06CC40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682"/>
            <a:ext cx="9144000" cy="2168165"/>
          </a:xfrm>
        </p:spPr>
        <p:txBody>
          <a:bodyPr>
            <a:normAutofit/>
          </a:bodyPr>
          <a:lstStyle/>
          <a:p>
            <a:pPr algn="ctr"/>
            <a:r>
              <a:rPr lang="zh-CN" altLang="zh-CN" sz="6000" b="1" kern="100" dirty="0"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苗 画 传 习</a:t>
            </a:r>
            <a:r>
              <a:rPr lang="en-US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--</a:t>
            </a:r>
            <a:r>
              <a:rPr lang="zh-CN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非遗大讲堂第</a:t>
            </a:r>
            <a:r>
              <a:rPr lang="en-US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期</a:t>
            </a:r>
            <a:br>
              <a:rPr lang="zh-CN" altLang="zh-CN" sz="3200" kern="100" dirty="0"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</a:br>
            <a:br>
              <a:rPr lang="zh-CN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</a:b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61D91C-BC1E-49FB-8240-E6369CF70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9" y="96352"/>
            <a:ext cx="2152704" cy="16675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4B3FCB5-FD0A-4E8A-BEB8-A2901380C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855" y="70424"/>
            <a:ext cx="2186176" cy="1693484"/>
          </a:xfrm>
          <a:prstGeom prst="rect">
            <a:avLst/>
          </a:prstGeom>
        </p:spPr>
      </p:pic>
      <p:sp>
        <p:nvSpPr>
          <p:cNvPr id="6" name="副标题 5">
            <a:extLst>
              <a:ext uri="{FF2B5EF4-FFF2-40B4-BE49-F238E27FC236}">
                <a16:creationId xmlns:a16="http://schemas.microsoft.com/office/drawing/2014/main" id="{066A5C6F-CC9D-43F1-B31B-4B5C0C84F2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3CCF3EE-0649-4F6F-B62E-75D8FE174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87" y="517051"/>
            <a:ext cx="7965026" cy="616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4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0000"/>
    </mc:Choice>
    <mc:Fallback>
      <p:transition spd="slow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3448D4-6A0A-4D70-91F0-DBD06CC40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682"/>
            <a:ext cx="9144000" cy="2168165"/>
          </a:xfrm>
        </p:spPr>
        <p:txBody>
          <a:bodyPr>
            <a:normAutofit/>
          </a:bodyPr>
          <a:lstStyle/>
          <a:p>
            <a:pPr algn="ctr"/>
            <a:r>
              <a:rPr lang="zh-CN" altLang="zh-CN" sz="6000" b="1" kern="100" dirty="0"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  <a:t>苗 画 传 习</a:t>
            </a:r>
            <a:r>
              <a:rPr lang="en-US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--</a:t>
            </a:r>
            <a:r>
              <a:rPr lang="zh-CN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非遗大讲堂第</a:t>
            </a:r>
            <a:r>
              <a:rPr lang="en-US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期</a:t>
            </a:r>
            <a:br>
              <a:rPr lang="zh-CN" altLang="zh-CN" sz="3200" kern="100" dirty="0">
                <a:effectLst/>
                <a:latin typeface="华文隶书" panose="02010800040101010101" pitchFamily="2" charset="-122"/>
                <a:ea typeface="华文隶书" panose="02010800040101010101" pitchFamily="2" charset="-122"/>
                <a:cs typeface="Times New Roman" panose="02020603050405020304" pitchFamily="18" charset="0"/>
              </a:rPr>
            </a:br>
            <a:br>
              <a:rPr lang="zh-CN" altLang="zh-CN" sz="3200" kern="100" dirty="0">
                <a:effectLst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</a:b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61D91C-BC1E-49FB-8240-E6369CF70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69" y="96352"/>
            <a:ext cx="2152704" cy="16675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4B3FCB5-FD0A-4E8A-BEB8-A2901380CB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855" y="70424"/>
            <a:ext cx="2186176" cy="1693484"/>
          </a:xfrm>
          <a:prstGeom prst="rect">
            <a:avLst/>
          </a:prstGeom>
        </p:spPr>
      </p:pic>
      <p:sp>
        <p:nvSpPr>
          <p:cNvPr id="6" name="副标题 5">
            <a:extLst>
              <a:ext uri="{FF2B5EF4-FFF2-40B4-BE49-F238E27FC236}">
                <a16:creationId xmlns:a16="http://schemas.microsoft.com/office/drawing/2014/main" id="{A98D8D56-C25A-4813-BEE1-C6D47D9A3C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1FA11AB-67BB-481A-9632-037C3E304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04" y="554296"/>
            <a:ext cx="7958520" cy="616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32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20000"/>
    </mc:Choice>
    <mc:Fallback>
      <p:transition spd="slow" advTm="20000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</TotalTime>
  <Words>327</Words>
  <Application>Microsoft Office PowerPoint</Application>
  <PresentationFormat>宽屏</PresentationFormat>
  <Paragraphs>13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2" baseType="lpstr">
      <vt:lpstr>等线</vt:lpstr>
      <vt:lpstr>等线 Light</vt:lpstr>
      <vt:lpstr>黑体</vt:lpstr>
      <vt:lpstr>华文隶书</vt:lpstr>
      <vt:lpstr>Arial</vt:lpstr>
      <vt:lpstr>Office 主题​​</vt:lpstr>
      <vt:lpstr>PowerPoint 演示文稿</vt:lpstr>
      <vt:lpstr>苗 画 传 习 --非遗大讲堂第1期 </vt:lpstr>
      <vt:lpstr>苗 画 传 习--非遗大讲堂第1期  </vt:lpstr>
      <vt:lpstr>苗 画 传 习--非遗大讲堂第1期  </vt:lpstr>
      <vt:lpstr>苗 画 传 习--非遗大讲堂第1期  </vt:lpstr>
      <vt:lpstr>苗 画 传 习--非遗大讲堂第1期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苗 画 传 习 --非遗大讲堂第1期 </dc:title>
  <dc:creator>Administrator</dc:creator>
  <cp:lastModifiedBy>Administrator</cp:lastModifiedBy>
  <cp:revision>85</cp:revision>
  <dcterms:created xsi:type="dcterms:W3CDTF">2020-09-23T08:45:59Z</dcterms:created>
  <dcterms:modified xsi:type="dcterms:W3CDTF">2020-09-29T00:53:12Z</dcterms:modified>
</cp:coreProperties>
</file>